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56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7" autoAdjust="0"/>
    <p:restoredTop sz="94665"/>
  </p:normalViewPr>
  <p:slideViewPr>
    <p:cSldViewPr snapToGrid="0">
      <p:cViewPr varScale="1">
        <p:scale>
          <a:sx n="78" d="100"/>
          <a:sy n="78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9AF11-B5A1-7C47-8318-EADDB89A5B85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FF3F5-4DE1-D94B-8F9E-13181FACA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8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FF3F5-4DE1-D94B-8F9E-13181FACA57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6FDA5-1CEA-4D81-C19A-AC143F9F8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544CE-B64B-6444-45AE-209B15345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C52FC-9949-D2C2-139D-090D6B03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04A2B-D5E6-A5F8-EE42-5F9A06A5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14D23-3808-E282-1455-4CDA73D2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9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4233-EE3B-F55A-1620-8FF93483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E8175-82D2-01EB-46C2-E1CEE899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ACBD1-065B-C06C-2971-F9B911DD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38B3-EB48-8276-635A-177AB74A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9BD5D-37A8-1CAD-0F34-E3EA29F6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9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DE735-C99E-A400-12FA-AB93B5946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0F47F-FB79-C245-3361-2E3A54E31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DACF-3511-4DDE-ECFC-DCA24CA2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D844C-5244-3BC0-4670-F405343F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4457-4788-B884-5931-AFAB9381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4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A35C-1917-500D-1BD3-42104E04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4106C-231E-FE64-CF15-B2F0081A4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AAB42-1AD6-FC34-9601-037391DB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A395-5EE7-237E-36E1-8295961C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2910-557B-88D7-928A-E24B09F0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2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72982-82FE-CD70-1FEB-B7A64C0A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B31A9-99E2-2CCD-7A48-92032010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974A-8EBE-A4C2-F77B-6E078DF0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AB9E0-961C-86BA-3F20-F76ACBC0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B2BF-BDF2-349E-EFE2-CD0A89C2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6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2E06-19D1-6E11-A197-AB05081D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7551E-ADFE-628E-CF65-4979796C0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8FCBE-0BA7-F56B-1C31-4EB10566C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B7D98-F499-1924-5F37-4B072CCB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24B2E-7CC8-2AAC-8349-A4D9D27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9504F-B10D-4082-642E-B5A45A92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3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D152-CC74-1406-C6FD-F7AF0405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7EC3E-60F5-970D-5B0F-BE6443797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BB252-28AB-663C-281A-73B24FEC5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812A9-3BBB-82DD-C7D8-36A011DAE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C283A-1CC4-7645-244C-169C6E0FC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DEB23E-53FC-A840-43B9-49785559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BD65E-59D6-0221-F35A-A2521026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4522AE-9309-83F3-6066-2BB248B8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CBD2-87B2-C2A8-F612-D1D4F141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767FA-B277-A24B-550D-478F60FA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039CC-BECD-975E-AB9E-59C4FB8B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56A00-54E0-170E-ABD1-AE3985C6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9A842-05D7-17A1-12DB-E354BA1B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A904C-2EA4-C179-4B30-E6F19A13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F3F7D-D55E-2E17-29F7-7B0780D0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5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0797-0F3D-4587-0B8A-DB150E55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EF39-9680-5EF9-6024-EDF40B2E1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6BED7-FBB2-B221-31DD-8E50CF013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D568F-7E4E-7F84-F2E3-59BEDA8A7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609D2-CAA5-AAAF-15C1-CB479C17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D47A2-F6EB-8D69-F68F-F703B0EE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DDAA-DFA1-886C-0088-59D75F07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19513-8629-AB0E-03B0-11E348AA2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AF06A-B34A-645B-26DB-3EA5CC396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E44BC-49A6-B384-E32B-1B2DE6F6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BF650-1716-D1A7-B7DE-A4D4DC77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B175C-2616-A5C6-FA38-9C1495E0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1D5C1-B705-5973-F317-613DCE5C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23379-27C3-3E1F-3A14-EDE7F468E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4E48-77AF-3687-2FFD-B97E79075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A49AB-7B39-07F6-3889-6320EFD99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3665-BE14-0A64-D102-3F871E299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roken_puzzle_2H_new">
            <a:hlinkClick r:id="" action="ppaction://media"/>
            <a:extLst>
              <a:ext uri="{FF2B5EF4-FFF2-40B4-BE49-F238E27FC236}">
                <a16:creationId xmlns:a16="http://schemas.microsoft.com/office/drawing/2014/main" id="{A5892746-5BE2-77CA-5C7F-4AB560CC1D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17185" y="88220"/>
            <a:ext cx="5575502" cy="3136220"/>
          </a:xfrm>
          <a:prstGeom prst="rect">
            <a:avLst/>
          </a:prstGeom>
        </p:spPr>
      </p:pic>
      <p:pic>
        <p:nvPicPr>
          <p:cNvPr id="6" name="Picture 5" descr="A check mark in a grid&#10;&#10;Description automatically generated">
            <a:extLst>
              <a:ext uri="{FF2B5EF4-FFF2-40B4-BE49-F238E27FC236}">
                <a16:creationId xmlns:a16="http://schemas.microsoft.com/office/drawing/2014/main" id="{1E0CC1EC-184E-8D4C-DB80-B2A9E1377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40780"/>
            <a:ext cx="3429000" cy="3429000"/>
          </a:xfrm>
          <a:prstGeom prst="rect">
            <a:avLst/>
          </a:prstGeom>
        </p:spPr>
      </p:pic>
      <p:pic>
        <p:nvPicPr>
          <p:cNvPr id="8" name="Picture 7" descr="A grid with check marks&#10;&#10;Description automatically generated">
            <a:extLst>
              <a:ext uri="{FF2B5EF4-FFF2-40B4-BE49-F238E27FC236}">
                <a16:creationId xmlns:a16="http://schemas.microsoft.com/office/drawing/2014/main" id="{B4E59F92-D2D5-3D9E-D232-961C69DFC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36" y="3340780"/>
            <a:ext cx="3429000" cy="3429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4CF6A8-72C1-842A-702C-582B8F4939BB}"/>
              </a:ext>
            </a:extLst>
          </p:cNvPr>
          <p:cNvSpPr/>
          <p:nvPr/>
        </p:nvSpPr>
        <p:spPr>
          <a:xfrm>
            <a:off x="6278534" y="3340780"/>
            <a:ext cx="3472986" cy="3453231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F09F2EB-29CD-8E04-4360-D83B67734D64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261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300"/>
    </mc:Choice>
    <mc:Fallback xmlns="">
      <p:transition spd="slow" advTm="16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7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6" presetClass="emph" presetSubtype="0" repeatCount="2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repeatCount="2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2" grpId="0" animBg="1"/>
    </p:bldLst>
  </p:timing>
  <p:extLst>
    <p:ext uri="{E180D4A7-C9FB-4DFB-919C-405C955672EB}">
      <p14:showEvtLst xmlns:p14="http://schemas.microsoft.com/office/powerpoint/2010/main">
        <p14:playEvt time="550" objId="4"/>
        <p14:stopEvt time="15903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eck mark in a grid&#10;&#10;Description automatically generated">
            <a:extLst>
              <a:ext uri="{FF2B5EF4-FFF2-40B4-BE49-F238E27FC236}">
                <a16:creationId xmlns:a16="http://schemas.microsoft.com/office/drawing/2014/main" id="{1E0CC1EC-184E-8D4C-DB80-B2A9E1377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40780"/>
            <a:ext cx="3429000" cy="3429000"/>
          </a:xfrm>
          <a:prstGeom prst="rect">
            <a:avLst/>
          </a:prstGeom>
        </p:spPr>
      </p:pic>
      <p:pic>
        <p:nvPicPr>
          <p:cNvPr id="8" name="Picture 7" descr="A grid with check marks&#10;&#10;Description automatically generated">
            <a:extLst>
              <a:ext uri="{FF2B5EF4-FFF2-40B4-BE49-F238E27FC236}">
                <a16:creationId xmlns:a16="http://schemas.microsoft.com/office/drawing/2014/main" id="{B4E59F92-D2D5-3D9E-D232-961C69DFC5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36" y="3340780"/>
            <a:ext cx="3429000" cy="3429000"/>
          </a:xfrm>
          <a:prstGeom prst="rect">
            <a:avLst/>
          </a:prstGeom>
        </p:spPr>
      </p:pic>
      <p:pic>
        <p:nvPicPr>
          <p:cNvPr id="2" name="broken_puzzle_2E_new">
            <a:hlinkClick r:id="" action="ppaction://media"/>
            <a:extLst>
              <a:ext uri="{FF2B5EF4-FFF2-40B4-BE49-F238E27FC236}">
                <a16:creationId xmlns:a16="http://schemas.microsoft.com/office/drawing/2014/main" id="{2DB21F7C-B51B-7CBD-3AAD-5291FC9C5A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17185" y="88220"/>
            <a:ext cx="5575502" cy="31207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C29D2F-C1D4-10B3-D7C8-139B77EC1F7D}"/>
              </a:ext>
            </a:extLst>
          </p:cNvPr>
          <p:cNvSpPr/>
          <p:nvPr/>
        </p:nvSpPr>
        <p:spPr>
          <a:xfrm>
            <a:off x="2636368" y="3331988"/>
            <a:ext cx="3477216" cy="343770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67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2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2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1</Words>
  <Application>Microsoft Office PowerPoint</Application>
  <PresentationFormat>Widescreen</PresentationFormat>
  <Paragraphs>1</Paragraphs>
  <Slides>2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Masetti</dc:creator>
  <cp:lastModifiedBy>Natalie Masetti</cp:lastModifiedBy>
  <cp:revision>4</cp:revision>
  <dcterms:created xsi:type="dcterms:W3CDTF">2024-04-17T16:48:17Z</dcterms:created>
  <dcterms:modified xsi:type="dcterms:W3CDTF">2024-05-01T13:38:08Z</dcterms:modified>
</cp:coreProperties>
</file>